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0" d="100"/>
          <a:sy n="60" d="100"/>
        </p:scale>
        <p:origin x="-1331" y="-6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83739-4313-4236-8CBE-F20F30107976}" type="datetimeFigureOut">
              <a:rPr lang="fr-FR" smtClean="0"/>
              <a:t>20/04/2017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6D7CC-DDC7-4B44-B41D-02698A757F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5516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83739-4313-4236-8CBE-F20F30107976}" type="datetimeFigureOut">
              <a:rPr lang="fr-FR" smtClean="0"/>
              <a:t>20/04/2017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6D7CC-DDC7-4B44-B41D-02698A757F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0319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83739-4313-4236-8CBE-F20F30107976}" type="datetimeFigureOut">
              <a:rPr lang="fr-FR" smtClean="0"/>
              <a:t>20/04/2017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6D7CC-DDC7-4B44-B41D-02698A757F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8476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83739-4313-4236-8CBE-F20F30107976}" type="datetimeFigureOut">
              <a:rPr lang="fr-FR" smtClean="0"/>
              <a:t>20/04/2017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6D7CC-DDC7-4B44-B41D-02698A757F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246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83739-4313-4236-8CBE-F20F30107976}" type="datetimeFigureOut">
              <a:rPr lang="fr-FR" smtClean="0"/>
              <a:t>20/04/2017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6D7CC-DDC7-4B44-B41D-02698A757F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3343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83739-4313-4236-8CBE-F20F30107976}" type="datetimeFigureOut">
              <a:rPr lang="fr-FR" smtClean="0"/>
              <a:t>20/04/2017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6D7CC-DDC7-4B44-B41D-02698A757F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7258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83739-4313-4236-8CBE-F20F30107976}" type="datetimeFigureOut">
              <a:rPr lang="fr-FR" smtClean="0"/>
              <a:t>20/04/2017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6D7CC-DDC7-4B44-B41D-02698A757F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1504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83739-4313-4236-8CBE-F20F30107976}" type="datetimeFigureOut">
              <a:rPr lang="fr-FR" smtClean="0"/>
              <a:t>20/04/2017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6D7CC-DDC7-4B44-B41D-02698A757F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3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83739-4313-4236-8CBE-F20F30107976}" type="datetimeFigureOut">
              <a:rPr lang="fr-FR" smtClean="0"/>
              <a:t>20/04/2017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6D7CC-DDC7-4B44-B41D-02698A757F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952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83739-4313-4236-8CBE-F20F30107976}" type="datetimeFigureOut">
              <a:rPr lang="fr-FR" smtClean="0"/>
              <a:t>20/04/2017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6D7CC-DDC7-4B44-B41D-02698A757F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8715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83739-4313-4236-8CBE-F20F30107976}" type="datetimeFigureOut">
              <a:rPr lang="fr-FR" smtClean="0"/>
              <a:t>20/04/2017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6D7CC-DDC7-4B44-B41D-02698A757F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0583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83739-4313-4236-8CBE-F20F30107976}" type="datetimeFigureOut">
              <a:rPr lang="fr-FR" smtClean="0"/>
              <a:t>20/04/2017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86D7CC-DDC7-4B44-B41D-02698A757F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5111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tilisateur\Documents\TRIPOLI 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187" y="404664"/>
            <a:ext cx="5238750" cy="278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tilisateur\Documents\TRIPOLI 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449102"/>
            <a:ext cx="4464496" cy="3004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3738450" y="116632"/>
            <a:ext cx="1553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TRIPOLI   2000</a:t>
            </a:r>
            <a:endParaRPr lang="fr-FR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3844248" y="6444044"/>
            <a:ext cx="1447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TRIPOLI 2015</a:t>
            </a:r>
            <a:endParaRPr lang="fr-FR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2740107" y="3009146"/>
            <a:ext cx="30560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b="1" dirty="0" smtClean="0">
                <a:solidFill>
                  <a:srgbClr val="FF0000"/>
                </a:solidFill>
              </a:rPr>
              <a:t>SARKOSYSME</a:t>
            </a:r>
            <a:endParaRPr lang="fr-FR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80190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</Words>
  <Application>Microsoft Office PowerPoint</Application>
  <PresentationFormat>Affichage à l'écran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JOURDA</dc:creator>
  <cp:lastModifiedBy>JOURDA</cp:lastModifiedBy>
  <cp:revision>1</cp:revision>
  <dcterms:created xsi:type="dcterms:W3CDTF">2017-04-20T11:02:54Z</dcterms:created>
  <dcterms:modified xsi:type="dcterms:W3CDTF">2017-04-20T11:10:08Z</dcterms:modified>
</cp:coreProperties>
</file>