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-1331" y="-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3739-4313-4236-8CBE-F20F301079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D7CC-DDC7-4B44-B41D-02698A757F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551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3739-4313-4236-8CBE-F20F301079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D7CC-DDC7-4B44-B41D-02698A757F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31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3739-4313-4236-8CBE-F20F301079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D7CC-DDC7-4B44-B41D-02698A757F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47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3739-4313-4236-8CBE-F20F301079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D7CC-DDC7-4B44-B41D-02698A757F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46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3739-4313-4236-8CBE-F20F301079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D7CC-DDC7-4B44-B41D-02698A757F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343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3739-4313-4236-8CBE-F20F301079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D7CC-DDC7-4B44-B41D-02698A757F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25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3739-4313-4236-8CBE-F20F301079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D7CC-DDC7-4B44-B41D-02698A757F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504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3739-4313-4236-8CBE-F20F301079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D7CC-DDC7-4B44-B41D-02698A757F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3739-4313-4236-8CBE-F20F301079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D7CC-DDC7-4B44-B41D-02698A757F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95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3739-4313-4236-8CBE-F20F301079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D7CC-DDC7-4B44-B41D-02698A757F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71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3739-4313-4236-8CBE-F20F301079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D7CC-DDC7-4B44-B41D-02698A757F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058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83739-4313-4236-8CBE-F20F301079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6D7CC-DDC7-4B44-B41D-02698A757F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5111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tilisateur\Documents\TRIPOLI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7" y="404664"/>
            <a:ext cx="523875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tilisateur\Documents\TRIPOLI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449102"/>
            <a:ext cx="4464496" cy="3004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738450" y="116632"/>
            <a:ext cx="1553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TRIPOLI   2000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3844248" y="6444044"/>
            <a:ext cx="1447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TRIPOLI 2015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2740107" y="3009146"/>
            <a:ext cx="30560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</a:rPr>
              <a:t>SARKOSYSME</a:t>
            </a:r>
            <a:endParaRPr lang="fr-F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8019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JOURDA</dc:creator>
  <cp:lastModifiedBy>JOURDA</cp:lastModifiedBy>
  <cp:revision>1</cp:revision>
  <dcterms:created xsi:type="dcterms:W3CDTF">2017-04-20T11:02:54Z</dcterms:created>
  <dcterms:modified xsi:type="dcterms:W3CDTF">2017-04-20T11:10:08Z</dcterms:modified>
</cp:coreProperties>
</file>